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7"/>
  </p:notesMasterIdLst>
  <p:sldIdLst>
    <p:sldId id="280" r:id="rId2"/>
    <p:sldId id="285" r:id="rId3"/>
    <p:sldId id="282" r:id="rId4"/>
    <p:sldId id="281" r:id="rId5"/>
    <p:sldId id="283" r:id="rId6"/>
  </p:sldIdLst>
  <p:sldSz cx="12966700" cy="7205663"/>
  <p:notesSz cx="6858000" cy="9144000"/>
  <p:defaultTextStyle>
    <a:defPPr>
      <a:defRPr lang="nb-NO"/>
    </a:defPPr>
    <a:lvl1pPr algn="l" defTabSz="57634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76346" algn="l" defTabSz="57634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52693" algn="l" defTabSz="57634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729039" algn="l" defTabSz="57634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305385" algn="l" defTabSz="57634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881732" algn="l" defTabSz="57634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458078" algn="l" defTabSz="57634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4034424" algn="l" defTabSz="57634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4610771" algn="l" defTabSz="576346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70">
          <p15:clr>
            <a:srgbClr val="A4A3A4"/>
          </p15:clr>
        </p15:guide>
        <p15:guide id="2" pos="40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C57"/>
    <a:srgbClr val="42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ys stil 2 - uthevingsfarg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ys stil 2 - uthevingsfarg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0"/>
    <p:restoredTop sz="96327"/>
  </p:normalViewPr>
  <p:slideViewPr>
    <p:cSldViewPr snapToGrid="0" snapToObjects="1">
      <p:cViewPr>
        <p:scale>
          <a:sx n="111" d="100"/>
          <a:sy n="111" d="100"/>
        </p:scale>
        <p:origin x="144" y="48"/>
      </p:cViewPr>
      <p:guideLst>
        <p:guide orient="horz" pos="2270"/>
        <p:guide pos="4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libri"/>
              <a:ea typeface="+mn-ea"/>
              <a:cs typeface="Calibri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85C9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B-934E-A6F5-4A7E982D145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142C57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B-934E-A6F5-4A7E982D145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A7C1D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FB-934E-A6F5-4A7E982D1452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'Ark1'!$E$2:$E$5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FB-934E-A6F5-4A7E982D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6489400"/>
        <c:axId val="-2116485768"/>
      </c:barChart>
      <c:catAx>
        <c:axId val="-211648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pPr>
            <a:endParaRPr lang="nb-NO"/>
          </a:p>
        </c:txPr>
        <c:crossAx val="-2116485768"/>
        <c:crosses val="autoZero"/>
        <c:auto val="1"/>
        <c:lblAlgn val="ctr"/>
        <c:lblOffset val="100"/>
        <c:noMultiLvlLbl val="0"/>
      </c:catAx>
      <c:valAx>
        <c:axId val="-21164857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pPr>
            <a:endParaRPr lang="nb-NO"/>
          </a:p>
        </c:txPr>
        <c:crossAx val="-211648940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/>
              <a:ea typeface="+mn-ea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6363607914395301"/>
          <c:y val="0.13008608355582099"/>
          <c:w val="0.553153846153846"/>
          <c:h val="0.84828698275325598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285C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63-2247-8F51-8FE771DF4374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63-2247-8F51-8FE771DF4374}"/>
              </c:ext>
            </c:extLst>
          </c:dPt>
          <c:dPt>
            <c:idx val="2"/>
            <c:bubble3D val="0"/>
            <c:spPr>
              <a:solidFill>
                <a:srgbClr val="142C5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63-2247-8F51-8FE771DF437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A63-2247-8F51-8FE771DF4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1. kvt.</c:v>
                </c:pt>
                <c:pt idx="1">
                  <c:v>2. kvt.</c:v>
                </c:pt>
                <c:pt idx="2">
                  <c:v>3. kvt.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56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63-2247-8F51-8FE771DF43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12E6B6-0959-C24E-AF4E-3AF253CDC935}" type="datetimeFigureOut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85800"/>
            <a:ext cx="6169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F23E77-F648-2B4F-B8F9-89F32AAD60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1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76346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576346" algn="l" defTabSz="576346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152693" algn="l" defTabSz="576346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729039" algn="l" defTabSz="576346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305385" algn="l" defTabSz="576346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881732" algn="l" defTabSz="5763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8078" algn="l" defTabSz="5763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4424" algn="l" defTabSz="5763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10771" algn="l" defTabSz="57634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6"/>
          <p:cNvSpPr txBox="1">
            <a:spLocks/>
          </p:cNvSpPr>
          <p:nvPr/>
        </p:nvSpPr>
        <p:spPr>
          <a:xfrm>
            <a:off x="5945323" y="6735436"/>
            <a:ext cx="1089563" cy="121763"/>
          </a:xfrm>
          <a:prstGeom prst="rect">
            <a:avLst/>
          </a:prstGeom>
        </p:spPr>
        <p:txBody>
          <a:bodyPr lIns="0" tIns="0" rIns="0" bIns="0"/>
          <a:lstStyle>
            <a:defPPr>
              <a:defRPr lang="nb-NO"/>
            </a:defPPr>
            <a:lvl1pPr marL="0" algn="ctr" defTabSz="1092251" rtl="0" eaLnBrk="1" latinLnBrk="0" hangingPunct="1">
              <a:defRPr sz="1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546125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51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76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502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627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52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2878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003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0906-8727-BC45-B9BD-A668A7927732}" type="slidenum">
              <a:rPr lang="nb-NO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92" y="3602831"/>
            <a:ext cx="11367370" cy="677108"/>
          </a:xfrm>
        </p:spPr>
        <p:txBody>
          <a:bodyPr wrap="square" anchor="b">
            <a:spAutoFit/>
          </a:bodyPr>
          <a:lstStyle>
            <a:lvl1pPr algn="l">
              <a:lnSpc>
                <a:spcPct val="100000"/>
              </a:lnSpc>
              <a:defRPr sz="4400" cap="none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lysbildenummer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2538DA-9DDE-884C-ACC4-F729F5FF1CB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1"/>
          </p:nvPr>
        </p:nvSpPr>
        <p:spPr>
          <a:xfrm>
            <a:off x="465992" y="6758562"/>
            <a:ext cx="1078306" cy="153888"/>
          </a:xfrm>
        </p:spPr>
        <p:txBody>
          <a:bodyPr/>
          <a:lstStyle>
            <a:lvl1pPr>
              <a:defRPr sz="1000" smtClean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C8FA4038-5D2A-404A-B056-50AFBF23DE97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pic>
        <p:nvPicPr>
          <p:cNvPr id="6" name="Bilde 5" descr="Et bilde som inneholder natur, fjell, utendørs, juv&#10;&#10;Automatisk generert beskrivelse">
            <a:extLst>
              <a:ext uri="{FF2B5EF4-FFF2-40B4-BE49-F238E27FC236}">
                <a16:creationId xmlns:a16="http://schemas.microsoft.com/office/drawing/2014/main" id="{EDC51A7B-199C-FE08-5EF2-E52D1D837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966700" cy="33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0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7970370" y="1194232"/>
            <a:ext cx="4541964" cy="4603499"/>
          </a:xfrm>
        </p:spPr>
        <p:txBody>
          <a:bodyPr anchor="ctr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5" y="425656"/>
            <a:ext cx="6947308" cy="57569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8"/>
          </p:nvPr>
        </p:nvSpPr>
        <p:spPr>
          <a:xfrm>
            <a:off x="465992" y="6671700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F30181-8418-5A4A-BAEB-6EE9CD69E621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6" name="Plassholder for lysbildenumm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F552-DE0F-8341-9C36-4FD2DBA8E5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51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g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7970370" y="976236"/>
            <a:ext cx="4541964" cy="225075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5" y="425655"/>
            <a:ext cx="6947308" cy="2801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8"/>
          </p:nvPr>
        </p:nvSpPr>
        <p:spPr>
          <a:xfrm>
            <a:off x="7970370" y="3800686"/>
            <a:ext cx="4541964" cy="238193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455975" y="3381288"/>
            <a:ext cx="6947308" cy="2801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0"/>
          </p:nvPr>
        </p:nvSpPr>
        <p:spPr>
          <a:xfrm>
            <a:off x="465992" y="6657624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F34438-EF31-AF4D-87A6-7C0A3D1795F5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12" name="Plassholder for lysbildenumm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A37B-D426-374F-A88C-47D278F8DD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02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g tekst 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466745" y="3752546"/>
            <a:ext cx="5924062" cy="243007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8"/>
          </p:nvPr>
        </p:nvSpPr>
        <p:spPr>
          <a:xfrm>
            <a:off x="6577502" y="3752546"/>
            <a:ext cx="5934832" cy="243007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6577502" y="425655"/>
            <a:ext cx="5934832" cy="3152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21"/>
          </p:nvPr>
        </p:nvSpPr>
        <p:spPr>
          <a:xfrm>
            <a:off x="455973" y="425655"/>
            <a:ext cx="5934832" cy="3152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>
          <a:xfrm>
            <a:off x="465992" y="6668449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36B72F-8439-4044-B373-2C388AA14DAD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10" name="Plassholder for lysbildenumm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06CC-1877-9544-96F2-96645027319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604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6577502" y="1118406"/>
            <a:ext cx="5934832" cy="50642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3" y="1108931"/>
            <a:ext cx="5934832" cy="5073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753" rtlCol="0" anchorCtr="1">
            <a:normAutofit/>
          </a:bodyPr>
          <a:lstStyle>
            <a:lvl1pPr marL="0" indent="0">
              <a:buNone/>
              <a:defRPr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9"/>
          </p:nvPr>
        </p:nvSpPr>
        <p:spPr>
          <a:xfrm>
            <a:off x="465992" y="6689100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5524BA-FD38-F342-B4BE-76A3C2E2CC26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6" name="Plassholder for lysbildenumm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34782-EE1F-C647-96EA-1BE690EBA74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25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5992" y="6670743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07A091-0D95-A040-8EE4-BA20906B6EE9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E896-A1CC-F642-BC73-2DEFD96EE9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253F9C-E2EE-468A-964B-768A56C9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886" y="442015"/>
            <a:ext cx="10636745" cy="653847"/>
          </a:xfrm>
        </p:spPr>
        <p:txBody>
          <a:bodyPr>
            <a:normAutofit fontScale="90000"/>
          </a:bodyPr>
          <a:lstStyle/>
          <a:p>
            <a:pPr algn="ctr" defTabSz="1152636" fontAlgn="auto">
              <a:spcAft>
                <a:spcPts val="0"/>
              </a:spcAft>
              <a:defRPr/>
            </a:pPr>
            <a:r>
              <a:rPr lang="nb-NO">
                <a:ea typeface="+mj-ea"/>
              </a:rPr>
              <a:t>Klikk for å redigere tittelstil</a:t>
            </a:r>
            <a:endParaRPr lang="nb-NO" dirty="0">
              <a:ea typeface="+mj-ea"/>
            </a:endParaRPr>
          </a:p>
        </p:txBody>
      </p:sp>
      <p:graphicFrame>
        <p:nvGraphicFramePr>
          <p:cNvPr id="6" name="Plassholder for innhold 8">
            <a:extLst>
              <a:ext uri="{FF2B5EF4-FFF2-40B4-BE49-F238E27FC236}">
                <a16:creationId xmlns:a16="http://schemas.microsoft.com/office/drawing/2014/main" id="{D07ACAD7-42B9-8E9E-28BF-1C88E8E8484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219514"/>
              </p:ext>
            </p:extLst>
          </p:nvPr>
        </p:nvGraphicFramePr>
        <p:xfrm>
          <a:off x="1226860" y="1499079"/>
          <a:ext cx="10512983" cy="454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987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sslide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65992" y="6638225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7DCEE-1B2A-F149-ADB5-0164F7771BA8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63A7-4E62-C94D-B542-1E476169E5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3" name="Tittel 5">
            <a:extLst>
              <a:ext uri="{FF2B5EF4-FFF2-40B4-BE49-F238E27FC236}">
                <a16:creationId xmlns:a16="http://schemas.microsoft.com/office/drawing/2014/main" id="{1F45D257-DAA1-48D0-2D04-1CB264CD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2" y="452663"/>
            <a:ext cx="10636745" cy="653847"/>
          </a:xfrm>
        </p:spPr>
        <p:txBody>
          <a:bodyPr>
            <a:normAutofit fontScale="90000"/>
          </a:bodyPr>
          <a:lstStyle/>
          <a:p>
            <a:pPr algn="ctr" defTabSz="1152636" fontAlgn="auto">
              <a:spcAft>
                <a:spcPts val="0"/>
              </a:spcAft>
              <a:defRPr/>
            </a:pPr>
            <a:r>
              <a:rPr lang="nb-NO">
                <a:ea typeface="+mj-ea"/>
              </a:rPr>
              <a:t>Klikk for å redigere tittelstil</a:t>
            </a:r>
            <a:endParaRPr lang="nb-NO" dirty="0">
              <a:ea typeface="+mj-ea"/>
            </a:endParaRPr>
          </a:p>
        </p:txBody>
      </p:sp>
      <p:graphicFrame>
        <p:nvGraphicFramePr>
          <p:cNvPr id="5" name="Plassholder for innhold 7">
            <a:extLst>
              <a:ext uri="{FF2B5EF4-FFF2-40B4-BE49-F238E27FC236}">
                <a16:creationId xmlns:a16="http://schemas.microsoft.com/office/drawing/2014/main" id="{09939639-6299-55C7-C27E-0E8FD04DB89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15460001"/>
              </p:ext>
            </p:extLst>
          </p:nvPr>
        </p:nvGraphicFramePr>
        <p:xfrm>
          <a:off x="1431070" y="1452159"/>
          <a:ext cx="9878184" cy="477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26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sslide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8CD1822-3DFE-65F2-0033-2DB961B2173B}"/>
              </a:ext>
            </a:extLst>
          </p:cNvPr>
          <p:cNvSpPr/>
          <p:nvPr userDrawn="1"/>
        </p:nvSpPr>
        <p:spPr>
          <a:xfrm>
            <a:off x="0" y="0"/>
            <a:ext cx="12966700" cy="4036423"/>
          </a:xfrm>
          <a:prstGeom prst="rect">
            <a:avLst/>
          </a:prstGeom>
          <a:solidFill>
            <a:srgbClr val="142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65992" y="6638225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7DCEE-1B2A-F149-ADB5-0164F7771BA8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63A7-4E62-C94D-B542-1E476169E5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2B769-EBBF-E81B-FFFF-4F79BCB18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036" y="1040109"/>
            <a:ext cx="11367370" cy="830997"/>
          </a:xfrm>
        </p:spPr>
        <p:txBody>
          <a:bodyPr wrap="square" anchor="ctr">
            <a:spAutoFit/>
          </a:bodyPr>
          <a:lstStyle>
            <a:lvl1pPr algn="ctr">
              <a:lnSpc>
                <a:spcPct val="100000"/>
              </a:lnSpc>
              <a:defRPr sz="5400" b="0" cap="none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7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lide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465992" y="6638225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7DCEE-1B2A-F149-ADB5-0164F7771BA8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63A7-4E62-C94D-B542-1E476169E5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988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54" y="375103"/>
            <a:ext cx="12034821" cy="493725"/>
          </a:xfrm>
        </p:spPr>
        <p:txBody>
          <a:bodyPr>
            <a:sp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6746" y="828860"/>
            <a:ext cx="12034821" cy="268022"/>
          </a:xfrm>
        </p:spPr>
        <p:txBody>
          <a:bodyPr>
            <a:spAutoFit/>
          </a:bodyPr>
          <a:lstStyle>
            <a:lvl1pPr marL="0" indent="0">
              <a:buNone/>
              <a:defRPr sz="1900" b="0"/>
            </a:lvl1pPr>
            <a:lvl2pPr marL="576290" indent="0">
              <a:buNone/>
              <a:defRPr sz="2500" b="1"/>
            </a:lvl2pPr>
            <a:lvl3pPr marL="1152579" indent="0">
              <a:buNone/>
              <a:defRPr sz="2300" b="1"/>
            </a:lvl3pPr>
            <a:lvl4pPr marL="1728868" indent="0">
              <a:buNone/>
              <a:defRPr sz="2000" b="1"/>
            </a:lvl4pPr>
            <a:lvl5pPr marL="2305158" indent="0">
              <a:buNone/>
              <a:defRPr sz="2000" b="1"/>
            </a:lvl5pPr>
            <a:lvl6pPr marL="2881445" indent="0">
              <a:buNone/>
              <a:defRPr sz="2000" b="1"/>
            </a:lvl6pPr>
            <a:lvl7pPr marL="3457735" indent="0">
              <a:buNone/>
              <a:defRPr sz="2000" b="1"/>
            </a:lvl7pPr>
            <a:lvl8pPr marL="4034023" indent="0">
              <a:buNone/>
              <a:defRPr sz="2000" b="1"/>
            </a:lvl8pPr>
            <a:lvl9pPr marL="4610312" indent="0">
              <a:buNone/>
              <a:defRPr sz="20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65992" y="6676672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2515-EC84-D240-A01F-83E4D6104241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EB41-96E3-D74D-B597-4961314677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20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5992" y="6695771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8506D-6BF1-4A49-8FA0-D95EE68BAEFE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0D18-DD5C-2C48-AD2D-194C02EEB1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7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6"/>
          <p:cNvSpPr txBox="1">
            <a:spLocks/>
          </p:cNvSpPr>
          <p:nvPr/>
        </p:nvSpPr>
        <p:spPr>
          <a:xfrm>
            <a:off x="5945323" y="6733129"/>
            <a:ext cx="1089563" cy="121763"/>
          </a:xfrm>
          <a:prstGeom prst="rect">
            <a:avLst/>
          </a:prstGeom>
        </p:spPr>
        <p:txBody>
          <a:bodyPr lIns="0" tIns="0" rIns="0" bIns="0"/>
          <a:lstStyle>
            <a:defPPr>
              <a:defRPr lang="nb-NO"/>
            </a:defPPr>
            <a:lvl1pPr marL="0" algn="ctr" defTabSz="1092251" rtl="0" eaLnBrk="1" latinLnBrk="0" hangingPunct="1">
              <a:defRPr sz="1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546125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51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76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502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627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52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2878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003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ED06F23-E868-DB40-81F6-420D7E8BE74D}" type="slidenum">
              <a:rPr lang="nb-NO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92" y="662510"/>
            <a:ext cx="11021695" cy="615553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65992" y="1285039"/>
            <a:ext cx="11021695" cy="394980"/>
          </a:xfr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Calibri"/>
                <a:cs typeface="Calibri"/>
              </a:defRPr>
            </a:lvl1pPr>
            <a:lvl2pPr marL="405267" indent="0" algn="ctr">
              <a:buNone/>
              <a:defRPr sz="1800"/>
            </a:lvl2pPr>
            <a:lvl3pPr marL="810533" indent="0" algn="ctr">
              <a:buNone/>
              <a:defRPr sz="1600"/>
            </a:lvl3pPr>
            <a:lvl4pPr marL="1215800" indent="0" algn="ctr">
              <a:buNone/>
              <a:defRPr sz="1400"/>
            </a:lvl4pPr>
            <a:lvl5pPr marL="1621066" indent="0" algn="ctr">
              <a:buNone/>
              <a:defRPr sz="1400"/>
            </a:lvl5pPr>
            <a:lvl6pPr marL="2026333" indent="0" algn="ctr">
              <a:buNone/>
              <a:defRPr sz="1400"/>
            </a:lvl6pPr>
            <a:lvl7pPr marL="2431600" indent="0" algn="ctr">
              <a:buNone/>
              <a:defRPr sz="1400"/>
            </a:lvl7pPr>
            <a:lvl8pPr marL="2836866" indent="0" algn="ctr">
              <a:buNone/>
              <a:defRPr sz="1400"/>
            </a:lvl8pPr>
            <a:lvl9pPr marL="3242132" indent="0" algn="ctr">
              <a:buNone/>
              <a:defRPr sz="1400"/>
            </a:lvl9pPr>
          </a:lstStyle>
          <a:p>
            <a:r>
              <a:rPr lang="nb-NO"/>
              <a:t>Klikk for å redigere undertittelstil i malen</a:t>
            </a:r>
            <a:endParaRPr lang="en-GB" dirty="0"/>
          </a:p>
        </p:txBody>
      </p:sp>
      <p:sp>
        <p:nvSpPr>
          <p:cNvPr id="7" name="Plassholder for lysbildenummer 2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sz="1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675D21-D531-F840-B031-63A49213731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1"/>
          </p:nvPr>
        </p:nvSpPr>
        <p:spPr>
          <a:xfrm>
            <a:off x="465992" y="6733129"/>
            <a:ext cx="1078306" cy="153888"/>
          </a:xfrm>
        </p:spPr>
        <p:txBody>
          <a:bodyPr/>
          <a:lstStyle>
            <a:lvl1pPr>
              <a:defRPr sz="1000" smtClean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4D3055CD-2718-CE46-8816-B6DD7B192AE9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0669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538552" y="911709"/>
            <a:ext cx="11891204" cy="51460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900" b="1">
                <a:latin typeface="Calibri"/>
                <a:cs typeface="Calibri"/>
              </a:defRPr>
            </a:lvl1pPr>
            <a:lvl2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2pPr>
            <a:lvl3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3pPr>
            <a:lvl4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4pPr>
            <a:lvl5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38552" y="6695771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3667D8-4F77-FD4C-92D9-39ECFB8E92B3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6B4F-DDF2-874E-AA47-93E049D8A08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54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e og tekst 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7970370" y="1577305"/>
            <a:ext cx="4541964" cy="4603499"/>
          </a:xfrm>
        </p:spPr>
        <p:txBody>
          <a:bodyPr anchor="ctr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4" y="425655"/>
            <a:ext cx="6947308" cy="57569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8"/>
          </p:nvPr>
        </p:nvSpPr>
        <p:spPr>
          <a:xfrm>
            <a:off x="465992" y="6703064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1449A-DD33-0C42-A7B8-E23697122119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6" name="Plassholder for lysbildenumm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920A-05B2-6F47-AEDB-A227FB8AB78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95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bilder og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7970370" y="976236"/>
            <a:ext cx="4541964" cy="225075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4" y="425655"/>
            <a:ext cx="6947308" cy="2801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8"/>
          </p:nvPr>
        </p:nvSpPr>
        <p:spPr>
          <a:xfrm>
            <a:off x="7970370" y="3800686"/>
            <a:ext cx="4541964" cy="238193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455974" y="3381288"/>
            <a:ext cx="6947308" cy="2801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0"/>
          </p:nvPr>
        </p:nvSpPr>
        <p:spPr>
          <a:xfrm>
            <a:off x="465992" y="6695771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73FFDA-6248-8541-8225-6BEEBEFDA4A9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12" name="Plassholder for lysbildenumm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B902-A07A-6A4A-8E45-0AE1830AF2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54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bilder og tekst 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466744" y="3752545"/>
            <a:ext cx="5924062" cy="243007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8"/>
          </p:nvPr>
        </p:nvSpPr>
        <p:spPr>
          <a:xfrm>
            <a:off x="6577502" y="3752545"/>
            <a:ext cx="5934832" cy="243007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20"/>
          </p:nvPr>
        </p:nvSpPr>
        <p:spPr>
          <a:xfrm>
            <a:off x="6577502" y="425654"/>
            <a:ext cx="5934832" cy="3152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21"/>
          </p:nvPr>
        </p:nvSpPr>
        <p:spPr>
          <a:xfrm>
            <a:off x="455973" y="425654"/>
            <a:ext cx="5934832" cy="31524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2"/>
          </p:nvPr>
        </p:nvSpPr>
        <p:spPr>
          <a:xfrm>
            <a:off x="465992" y="6695771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39487-CB46-C445-A8E1-C900E5625C3E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10" name="Plassholder for lysbildenumm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0A79-6682-2443-B1AC-E98E460CF06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981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7"/>
          <p:cNvSpPr>
            <a:spLocks noGrp="1"/>
          </p:cNvSpPr>
          <p:nvPr>
            <p:ph type="pic" sz="quarter" idx="18"/>
          </p:nvPr>
        </p:nvSpPr>
        <p:spPr>
          <a:xfrm>
            <a:off x="6577502" y="1118406"/>
            <a:ext cx="5934832" cy="50642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3" y="1108930"/>
            <a:ext cx="5934832" cy="5073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9"/>
          </p:nvPr>
        </p:nvSpPr>
        <p:spPr>
          <a:xfrm>
            <a:off x="455973" y="6657624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60D75-30E1-D348-B5B3-BA2464E128C4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6" name="Plassholder for lysbildenumm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D0D7-7AE4-744B-862D-38E3DDC1D10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717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55972" y="0"/>
            <a:ext cx="12031269" cy="6477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233864" rtlCol="0" anchorCtr="1"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9"/>
          </p:nvPr>
        </p:nvSpPr>
        <p:spPr>
          <a:xfrm>
            <a:off x="465992" y="6695771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60D75-30E1-D348-B5B3-BA2464E128C4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6" name="Plassholder for lysbildenumm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D0D7-7AE4-744B-862D-38E3DDC1D10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7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2" y="452663"/>
            <a:ext cx="10636745" cy="653847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1461789"/>
            <a:ext cx="12034718" cy="4773752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992" y="6664351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05AEE1-080A-6348-B5BE-584DB9C2DC4F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2092-4150-7641-B493-40417771DAD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65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libri"/>
                <a:cs typeface="Calibri"/>
              </a:defRPr>
            </a:lvl1pPr>
            <a:lvl2pPr marL="264548" indent="0">
              <a:buNone/>
              <a:defRPr>
                <a:latin typeface="Calibri"/>
                <a:cs typeface="Calibri"/>
              </a:defRPr>
            </a:lvl2pPr>
            <a:lvl3pPr marL="512212" indent="0">
              <a:buNone/>
              <a:defRPr>
                <a:latin typeface="Calibri"/>
                <a:cs typeface="Calibri"/>
              </a:defRPr>
            </a:lvl3pPr>
            <a:lvl4pPr marL="827420" indent="0">
              <a:buNone/>
              <a:defRPr>
                <a:latin typeface="Calibri"/>
                <a:cs typeface="Calibri"/>
              </a:defRPr>
            </a:lvl4pPr>
            <a:lvl5pPr marL="1142627" indent="0">
              <a:buNone/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992" y="6683750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30A116-5A3B-404A-A4A9-D0A794D006E9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3F82-FE56-E043-81B0-17E3B7EAB7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50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538552" y="911709"/>
            <a:ext cx="11891204" cy="51460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900" b="1">
                <a:latin typeface="Calibri"/>
                <a:cs typeface="Calibri"/>
              </a:defRPr>
            </a:lvl1pPr>
            <a:lvl2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2pPr>
            <a:lvl3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3pPr>
            <a:lvl4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4pPr>
            <a:lvl5pPr marL="0" indent="0" algn="ctr">
              <a:spcBef>
                <a:spcPts val="178"/>
              </a:spcBef>
              <a:buNone/>
              <a:defRPr sz="250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465992" y="6670743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93BF9-7D53-5744-A4AA-4CFEF9E8CAF6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5" name="Plassholder for lysbilde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E0E0-8688-EA42-8E51-AE46172092A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9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08" y="308033"/>
            <a:ext cx="11183779" cy="834133"/>
          </a:xfrm>
        </p:spPr>
        <p:txBody>
          <a:bodyPr anchor="b">
            <a:normAutofit/>
          </a:bodyPr>
          <a:lstStyle>
            <a:lvl1pPr algn="ctr">
              <a:defRPr sz="5400" cap="none" baseline="0"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461" y="1262265"/>
            <a:ext cx="11183779" cy="2195742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tx1"/>
                </a:solidFill>
                <a:latin typeface="Calibri"/>
                <a:cs typeface="Calibri"/>
              </a:defRPr>
            </a:lvl1pPr>
            <a:lvl2pPr marL="5762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525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28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305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814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577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34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6103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992" y="6715169"/>
            <a:ext cx="1078306" cy="1538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535B5F-4438-D14B-BE05-35AF7C6E96A9}" type="datetime1">
              <a:rPr lang="nb-NO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4D81-CEC3-E148-91D0-3D8864E6CCE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523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65992" y="6480093"/>
            <a:ext cx="120347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65992" y="6480093"/>
            <a:ext cx="120347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lysbildenummer 5"/>
          <p:cNvSpPr txBox="1">
            <a:spLocks/>
          </p:cNvSpPr>
          <p:nvPr/>
        </p:nvSpPr>
        <p:spPr>
          <a:xfrm>
            <a:off x="6035370" y="6827033"/>
            <a:ext cx="895963" cy="113422"/>
          </a:xfrm>
          <a:prstGeom prst="rect">
            <a:avLst/>
          </a:prstGeom>
        </p:spPr>
        <p:txBody>
          <a:bodyPr lIns="0" tIns="0" rIns="0" bIns="0"/>
          <a:lstStyle>
            <a:defPPr>
              <a:defRPr lang="nb-NO"/>
            </a:defPPr>
            <a:lvl1pPr marL="0" algn="ctr" defTabSz="1092251" rtl="0" eaLnBrk="1" latinLnBrk="0" hangingPunct="1"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46125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51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76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4502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627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52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2878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003" algn="l" defTabSz="1092251" rtl="0" eaLnBrk="1" latinLnBrk="0" hangingPunct="1">
              <a:defRPr sz="2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BC7974F-E451-584C-AC3A-E9209906F39C}" type="slidenum">
              <a:rPr lang="nb-NO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b-NO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480" y="5254693"/>
            <a:ext cx="11183779" cy="858949"/>
          </a:xfrm>
        </p:spPr>
        <p:txBody>
          <a:bodyPr anchor="ctr">
            <a:normAutofit/>
          </a:bodyPr>
          <a:lstStyle>
            <a:lvl1pPr algn="l">
              <a:defRPr sz="4000" cap="none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65992" y="6801956"/>
            <a:ext cx="1078306" cy="138499"/>
          </a:xfrm>
        </p:spPr>
        <p:txBody>
          <a:bodyPr/>
          <a:lstStyle>
            <a:lvl1pPr algn="l">
              <a:defRPr sz="900" b="1" cap="all" spc="44" baseline="0" smtClean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fld id="{CFFD2A48-46B9-2740-AF86-3E21651DE9AA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pic>
        <p:nvPicPr>
          <p:cNvPr id="5" name="Bilde 4" descr="Et bilde som inneholder utendørs, person, gress, bakke&#10;&#10;Automatisk generert beskrivelse">
            <a:extLst>
              <a:ext uri="{FF2B5EF4-FFF2-40B4-BE49-F238E27FC236}">
                <a16:creationId xmlns:a16="http://schemas.microsoft.com/office/drawing/2014/main" id="{8435DECE-6582-FD6F-3F3A-6710C1113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966700" cy="50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966700" cy="7205663"/>
          </a:xfrm>
        </p:spPr>
        <p:txBody>
          <a:bodyPr tIns="2457127" rtlCol="0">
            <a:normAutofit/>
          </a:bodyPr>
          <a:lstStyle>
            <a:lvl1pPr marL="0" marR="0" indent="0" algn="ctr" defTabSz="1152579" rtl="0" eaLnBrk="1" fontAlgn="auto" latinLnBrk="0" hangingPunct="1">
              <a:lnSpc>
                <a:spcPct val="90000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 typeface="GT Walsheim Pro Thin" panose="02000503030000020003" pitchFamily="50" charset="0"/>
              <a:buNone/>
              <a:tabLst/>
              <a:defRPr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84708" y="376223"/>
            <a:ext cx="11183779" cy="638090"/>
          </a:xfrm>
        </p:spPr>
        <p:txBody>
          <a:bodyPr anchor="b">
            <a:normAutofit/>
          </a:bodyPr>
          <a:lstStyle>
            <a:lvl1pPr algn="ctr">
              <a:defRPr sz="4400" cap="none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891461" y="3836401"/>
            <a:ext cx="11183779" cy="2195742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000000"/>
                </a:solidFill>
                <a:latin typeface="Calibri"/>
                <a:cs typeface="Calibri"/>
              </a:defRPr>
            </a:lvl1pPr>
            <a:lvl2pPr marL="57629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5257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28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305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814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577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0340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6103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465992" y="6752373"/>
            <a:ext cx="1078306" cy="153888"/>
          </a:xfrm>
        </p:spPr>
        <p:txBody>
          <a:bodyPr/>
          <a:lstStyle>
            <a:lvl1pPr>
              <a:defRPr sz="1000" smtClean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A3BDD927-51FD-6F49-A9EB-038981B195A0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8" name="Plassholder for lysbildenummer 6"/>
          <p:cNvSpPr>
            <a:spLocks noGrp="1"/>
          </p:cNvSpPr>
          <p:nvPr>
            <p:ph type="sldNum" sz="quarter" idx="17"/>
          </p:nvPr>
        </p:nvSpPr>
        <p:spPr>
          <a:xfrm>
            <a:off x="5945323" y="6845380"/>
            <a:ext cx="1089563" cy="121763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6A4B5170-AC07-0345-8659-D0498C4387B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703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966700" cy="7205663"/>
          </a:xfrm>
          <a:noFill/>
          <a:effectLst/>
        </p:spPr>
        <p:txBody>
          <a:bodyPr tIns="2457127" rtlCol="0">
            <a:normAutofit/>
          </a:bodyPr>
          <a:lstStyle>
            <a:lvl1pPr marL="0" marR="0" indent="0" algn="ctr" defTabSz="1152579" rtl="0" eaLnBrk="1" fontAlgn="auto" latinLnBrk="0" hangingPunct="1">
              <a:lnSpc>
                <a:spcPct val="90000"/>
              </a:lnSpc>
              <a:spcBef>
                <a:spcPts val="178"/>
              </a:spcBef>
              <a:spcAft>
                <a:spcPts val="0"/>
              </a:spcAft>
              <a:buClrTx/>
              <a:buSzTx/>
              <a:buFont typeface="GT Walsheim Pro Thin" panose="02000503030000020003" pitchFamily="50" charset="0"/>
              <a:buNone/>
              <a:tabLst/>
              <a:defRPr sz="3200" baseline="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465992" y="6668450"/>
            <a:ext cx="1078306" cy="153888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2169F7-DC02-5140-A319-3C46646C1504}" type="datetime1">
              <a:rPr lang="nb-NO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6" name="Plassholder for lysbilde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EA310A-5C23-9743-A5DE-76B349CAFDF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84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992" y="442015"/>
            <a:ext cx="10636745" cy="6538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992" y="1451141"/>
            <a:ext cx="12034718" cy="47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992" y="6686704"/>
            <a:ext cx="1078306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cap="all" spc="44" baseline="0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035370" y="6734568"/>
            <a:ext cx="895963" cy="11509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fld id="{77E3810F-E92E-C447-9D95-FF22EC8FEDF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3" name="Bilde 2" descr="VaksdalKommune2018_mSlogan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580" y="6487412"/>
            <a:ext cx="1760130" cy="475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81" r:id="rId15"/>
    <p:sldLayoutId id="2147483780" r:id="rId16"/>
    <p:sldLayoutId id="2147483767" r:id="rId17"/>
    <p:sldLayoutId id="2147483768" r:id="rId18"/>
    <p:sldLayoutId id="2147483769" r:id="rId19"/>
    <p:sldLayoutId id="2147483772" r:id="rId20"/>
    <p:sldLayoutId id="2147483775" r:id="rId21"/>
    <p:sldLayoutId id="2147483776" r:id="rId22"/>
    <p:sldLayoutId id="2147483777" r:id="rId23"/>
    <p:sldLayoutId id="2147483778" r:id="rId24"/>
    <p:sldLayoutId id="2147483779" r:id="rId25"/>
  </p:sldLayoutIdLst>
  <p:hf hdr="0"/>
  <p:txStyles>
    <p:titleStyle>
      <a:lvl1pPr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 kern="1200" spc="44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5pPr>
      <a:lvl6pPr marL="576346"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6pPr>
      <a:lvl7pPr marL="1152693"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7pPr>
      <a:lvl8pPr marL="1729039"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8pPr>
      <a:lvl9pPr marL="2305385" algn="l" defTabSz="115069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164099" indent="-164099" algn="l" defTabSz="1150692" rtl="0" eaLnBrk="1" fontAlgn="base" hangingPunct="1">
        <a:lnSpc>
          <a:spcPct val="90000"/>
        </a:lnSpc>
        <a:spcBef>
          <a:spcPts val="1245"/>
        </a:spcBef>
        <a:spcAft>
          <a:spcPct val="0"/>
        </a:spcAft>
        <a:buFont typeface="Wingdings" charset="0"/>
        <a:buChar char="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462278" indent="-142086" algn="l" defTabSz="1150692" rtl="0" eaLnBrk="1" fontAlgn="base" hangingPunct="1">
        <a:lnSpc>
          <a:spcPct val="90000"/>
        </a:lnSpc>
        <a:spcBef>
          <a:spcPts val="1245"/>
        </a:spcBef>
        <a:spcAft>
          <a:spcPct val="0"/>
        </a:spcAft>
        <a:buFont typeface="Wingdings" charset="0"/>
        <a:buChar char=""/>
        <a:defRPr sz="2400" kern="12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828498" indent="-142086" algn="l" defTabSz="1150692" rtl="0" eaLnBrk="1" fontAlgn="base" hangingPunct="1">
        <a:lnSpc>
          <a:spcPct val="90000"/>
        </a:lnSpc>
        <a:spcBef>
          <a:spcPts val="1245"/>
        </a:spcBef>
        <a:spcAft>
          <a:spcPct val="0"/>
        </a:spcAft>
        <a:buFont typeface="Wingdings" charset="0"/>
        <a:buChar char=""/>
        <a:defRPr sz="1900" kern="1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116671" indent="-158096" algn="l" defTabSz="1150692" rtl="0" eaLnBrk="1" fontAlgn="base" hangingPunct="1">
        <a:lnSpc>
          <a:spcPct val="90000"/>
        </a:lnSpc>
        <a:spcBef>
          <a:spcPts val="1245"/>
        </a:spcBef>
        <a:spcAft>
          <a:spcPct val="0"/>
        </a:spcAft>
        <a:buFont typeface="Wingdings" charset="0"/>
        <a:buChar char=""/>
        <a:defRPr sz="1900" kern="12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530921" indent="-142086" algn="l" defTabSz="1150692" rtl="0" eaLnBrk="1" fontAlgn="base" hangingPunct="1">
        <a:lnSpc>
          <a:spcPct val="90000"/>
        </a:lnSpc>
        <a:spcBef>
          <a:spcPts val="1245"/>
        </a:spcBef>
        <a:spcAft>
          <a:spcPct val="0"/>
        </a:spcAft>
        <a:buFont typeface="Wingdings" charset="0"/>
        <a:buChar char=""/>
        <a:defRPr sz="1900" kern="12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3169747" indent="-288159" algn="l" defTabSz="115263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746066" indent="-288159" algn="l" defTabSz="115263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383" indent="-288159" algn="l" defTabSz="115263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700" indent="-288159" algn="l" defTabSz="1152636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317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636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953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5272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589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7906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4224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10541" algn="l" defTabSz="115263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B3C0FC-6C30-A9A0-CAE2-7284FF491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5530ACC-BAF4-C768-7C7E-1C936D585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538DA-9DDE-884C-ACC4-F729F5FF1CBA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03AF30-A71E-8D40-5C64-430580AA8F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A4038-5D2A-404A-B056-50AFBF23DE97}" type="datetime1">
              <a:rPr lang="nb-NO" smtClean="0"/>
              <a:pPr>
                <a:defRPr/>
              </a:pPr>
              <a:t>13.03.2023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560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6C0E49-F8CA-FD84-9158-7C9D28FF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47D07D-ECF2-CAEA-7EA5-ED1BC23B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D2A48-46B9-2740-AF86-3E21651DE9AA}" type="datetime1">
              <a:rPr lang="nb-NO" smtClean="0"/>
              <a:pPr>
                <a:defRPr/>
              </a:pPr>
              <a:t>13.03.2023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968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6A69847-D91E-EE0A-95CA-9ED2FBA7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8506D-6BF1-4A49-8FA0-D95EE68BAEFE}" type="datetime1">
              <a:rPr lang="nb-NO" smtClean="0"/>
              <a:pPr>
                <a:defRPr/>
              </a:pPr>
              <a:t>13.03.2023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1FBCE33-FC1E-0F9A-BFAA-ACB993F1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70D18-DD5C-2C48-AD2D-194C02EEB1DF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4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6247B-3714-7D42-459A-A4B0976F96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ACE6D0-AD12-DB8E-632B-9ADA8624B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43C0B04-1DD4-1C80-94D2-81421B31F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75D21-D531-F840-B031-63A492137314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0D76FA-2DA2-EFE2-D498-420D976C02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D3055CD-2718-CE46-8816-B6DD7B192AE9}" type="datetime1">
              <a:rPr lang="nb-NO" smtClean="0"/>
              <a:pPr>
                <a:defRPr/>
              </a:pPr>
              <a:t>13.03.2023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6503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006119-196D-D3AB-4147-8A739328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7DCEE-1B2A-F149-ADB5-0164F7771BA8}" type="datetime1">
              <a:rPr lang="nb-NO" smtClean="0"/>
              <a:pPr>
                <a:defRPr/>
              </a:pPr>
              <a:t>13.03.2023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14CC15F-4733-D4B7-23B6-6EAF7BB0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63A7-4E62-C94D-B542-1E476169E5E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4F71CBA-9296-2DA2-BD10-7E0B0D62B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991371"/>
      </p:ext>
    </p:extLst>
  </p:cSld>
  <p:clrMapOvr>
    <a:masterClrMapping/>
  </p:clrMapOvr>
</p:sld>
</file>

<file path=ppt/theme/theme1.xml><?xml version="1.0" encoding="utf-8"?>
<a:theme xmlns:a="http://schemas.openxmlformats.org/drawingml/2006/main" name="Vaksdal_2019_mal_16_9">
  <a:themeElements>
    <a:clrScheme name="Altibox_2015">
      <a:dk1>
        <a:sysClr val="windowText" lastClr="000000"/>
      </a:dk1>
      <a:lt1>
        <a:sysClr val="window" lastClr="FFFFFF"/>
      </a:lt1>
      <a:dk2>
        <a:srgbClr val="EE4238"/>
      </a:dk2>
      <a:lt2>
        <a:srgbClr val="E7E6E6"/>
      </a:lt2>
      <a:accent1>
        <a:srgbClr val="EE4238"/>
      </a:accent1>
      <a:accent2>
        <a:srgbClr val="A7C1D2"/>
      </a:accent2>
      <a:accent3>
        <a:srgbClr val="7A1F3D"/>
      </a:accent3>
      <a:accent4>
        <a:srgbClr val="F7CB80"/>
      </a:accent4>
      <a:accent5>
        <a:srgbClr val="302322"/>
      </a:accent5>
      <a:accent6>
        <a:srgbClr val="E7E6E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D47F9E17-CDFC-E64B-8B79-D139DE464FA9}" vid="{AA7BF6D4-C2EF-4140-9716-5232B077C66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ltibox_2015">
    <a:dk1>
      <a:sysClr val="windowText" lastClr="000000"/>
    </a:dk1>
    <a:lt1>
      <a:sysClr val="window" lastClr="FFFFFF"/>
    </a:lt1>
    <a:dk2>
      <a:srgbClr val="EE4238"/>
    </a:dk2>
    <a:lt2>
      <a:srgbClr val="E7E6E6"/>
    </a:lt2>
    <a:accent1>
      <a:srgbClr val="EE4238"/>
    </a:accent1>
    <a:accent2>
      <a:srgbClr val="A7C1D2"/>
    </a:accent2>
    <a:accent3>
      <a:srgbClr val="7A1F3D"/>
    </a:accent3>
    <a:accent4>
      <a:srgbClr val="F7CB80"/>
    </a:accent4>
    <a:accent5>
      <a:srgbClr val="302322"/>
    </a:accent5>
    <a:accent6>
      <a:srgbClr val="E7E6E6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ltibox_2015">
    <a:dk1>
      <a:sysClr val="windowText" lastClr="000000"/>
    </a:dk1>
    <a:lt1>
      <a:sysClr val="window" lastClr="FFFFFF"/>
    </a:lt1>
    <a:dk2>
      <a:srgbClr val="EE4238"/>
    </a:dk2>
    <a:lt2>
      <a:srgbClr val="E7E6E6"/>
    </a:lt2>
    <a:accent1>
      <a:srgbClr val="EE4238"/>
    </a:accent1>
    <a:accent2>
      <a:srgbClr val="A7C1D2"/>
    </a:accent2>
    <a:accent3>
      <a:srgbClr val="7A1F3D"/>
    </a:accent3>
    <a:accent4>
      <a:srgbClr val="F7CB80"/>
    </a:accent4>
    <a:accent5>
      <a:srgbClr val="302322"/>
    </a:accent5>
    <a:accent6>
      <a:srgbClr val="E7E6E6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Vaksdal_2023_PPTmal</Template>
  <TotalTime>0</TotalTime>
  <Words>9</Words>
  <Application>Microsoft Office PowerPoint</Application>
  <PresentationFormat>Egendefinert</PresentationFormat>
  <Paragraphs>9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GT Walsheim Pro Thin</vt:lpstr>
      <vt:lpstr>Verdana</vt:lpstr>
      <vt:lpstr>Wingdings</vt:lpstr>
      <vt:lpstr>Vaksdal_2019_mal_16_9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Mona Mekki</dc:creator>
  <cp:lastModifiedBy>Mona Mekki</cp:lastModifiedBy>
  <cp:revision>1</cp:revision>
  <dcterms:created xsi:type="dcterms:W3CDTF">2023-03-13T07:13:52Z</dcterms:created>
  <dcterms:modified xsi:type="dcterms:W3CDTF">2023-03-13T07:14:37Z</dcterms:modified>
</cp:coreProperties>
</file>